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84" y="4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c04b3a5435625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c04b3a5435625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94ce598f5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94ce598f5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7c8cbab19bd7b2a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7c8cbab19bd7b2a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424906f53608957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424906f53608957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424906f53608957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424906f53608957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a771b4b28af755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a771b4b28af755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5f590681ed72f75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5f590681ed72f75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424906f53608957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424906f53608957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5f590681ed72f75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5f590681ed72f75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424906f53608957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424906f53608957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f590681ed72f75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f590681ed72f75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9457fa0e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9457fa0e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424906f536089571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424906f536089571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5f590681ed72f75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5f590681ed72f75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9457fa0e6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9457fa0e6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457fa0e6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9457fa0e6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457fa0e6c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457fa0e6c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457fa0e6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9457fa0e6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9457fa0e6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9457fa0e6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9457fa0e6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9457fa0e6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9457fa0e6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9457fa0e6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180100" y="-371265"/>
            <a:ext cx="6367800" cy="371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600">
                <a:latin typeface="Kaisei HarunoUmi"/>
                <a:ea typeface="Kaisei HarunoUmi"/>
                <a:cs typeface="Kaisei HarunoUmi"/>
                <a:sym typeface="Kaisei HarunoUmi"/>
              </a:rPr>
              <a:t>諏訪清陵高等学校</a:t>
            </a:r>
            <a:endParaRPr sz="4600"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4600">
                <a:latin typeface="Kaisei HarunoUmi"/>
                <a:ea typeface="Kaisei HarunoUmi"/>
                <a:cs typeface="Kaisei HarunoUmi"/>
                <a:sym typeface="Kaisei HarunoUmi"/>
              </a:rPr>
              <a:t>第一校歌　第二校歌</a:t>
            </a:r>
            <a:endParaRPr sz="4600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55" name="Google Shape;55;p13"/>
          <p:cNvSpPr txBox="1"/>
          <p:nvPr/>
        </p:nvSpPr>
        <p:spPr>
          <a:xfrm rot="511">
            <a:off x="275805" y="2211328"/>
            <a:ext cx="6054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>
                <a:latin typeface="Kaisei HarunoUmi"/>
                <a:ea typeface="Kaisei HarunoUmi"/>
                <a:cs typeface="Kaisei HarunoUmi"/>
                <a:sym typeface="Kaisei HarunoUmi"/>
              </a:rPr>
              <a:t>長野県諏訪清陵高等学校</a:t>
            </a:r>
            <a:endParaRPr sz="1900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717" y="2000075"/>
            <a:ext cx="5628600" cy="37128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/>
          <p:nvPr/>
        </p:nvSpPr>
        <p:spPr>
          <a:xfrm>
            <a:off x="5143979" y="175348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槌とりて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4124297" y="231000"/>
            <a:ext cx="6228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打破せむ腐鼠の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3653862" y="2427274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奴ばらが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2" name="Google Shape;212;p22"/>
          <p:cNvSpPr txBox="1"/>
          <p:nvPr/>
        </p:nvSpPr>
        <p:spPr>
          <a:xfrm>
            <a:off x="2722927" y="230998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弥生半ばのこの夢を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3" name="Google Shape;213;p22"/>
          <p:cNvSpPr txBox="1"/>
          <p:nvPr/>
        </p:nvSpPr>
        <p:spPr>
          <a:xfrm>
            <a:off x="4584772" y="2135117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ふそ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4" name="Google Shape;214;p22"/>
          <p:cNvSpPr txBox="1"/>
          <p:nvPr/>
        </p:nvSpPr>
        <p:spPr>
          <a:xfrm>
            <a:off x="5523606" y="1677204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つい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5" name="Google Shape;215;p22"/>
          <p:cNvSpPr txBox="1"/>
          <p:nvPr/>
        </p:nvSpPr>
        <p:spPr>
          <a:xfrm>
            <a:off x="8256417" y="131842"/>
            <a:ext cx="622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第二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16" name="Google Shape;216;p22"/>
          <p:cNvSpPr txBox="1"/>
          <p:nvPr/>
        </p:nvSpPr>
        <p:spPr>
          <a:xfrm>
            <a:off x="5832781" y="251850"/>
            <a:ext cx="4755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ああ博浪の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/>
          <p:nvPr/>
        </p:nvSpPr>
        <p:spPr>
          <a:xfrm>
            <a:off x="5832527" y="231012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世は昏々と華に眠り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2" name="Google Shape;222;p23"/>
          <p:cNvSpPr txBox="1"/>
          <p:nvPr/>
        </p:nvSpPr>
        <p:spPr>
          <a:xfrm>
            <a:off x="4517469" y="230994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赳々武夫の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3" name="Google Shape;223;p23"/>
          <p:cNvSpPr txBox="1"/>
          <p:nvPr/>
        </p:nvSpPr>
        <p:spPr>
          <a:xfrm>
            <a:off x="2892350" y="231000"/>
            <a:ext cx="542400" cy="3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氷に鏤りし玉楼の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4" name="Google Shape;224;p23"/>
          <p:cNvSpPr txBox="1"/>
          <p:nvPr/>
        </p:nvSpPr>
        <p:spPr>
          <a:xfrm>
            <a:off x="1711324" y="231000"/>
            <a:ext cx="4128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消えて跡なし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5" name="Google Shape;225;p23"/>
          <p:cNvSpPr txBox="1"/>
          <p:nvPr/>
        </p:nvSpPr>
        <p:spPr>
          <a:xfrm>
            <a:off x="5953762" y="2736959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6" name="Google Shape;226;p23"/>
          <p:cNvSpPr txBox="1"/>
          <p:nvPr/>
        </p:nvSpPr>
        <p:spPr>
          <a:xfrm>
            <a:off x="7835791" y="207093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なにわ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7" name="Google Shape;227;p23"/>
          <p:cNvSpPr txBox="1"/>
          <p:nvPr/>
        </p:nvSpPr>
        <p:spPr>
          <a:xfrm>
            <a:off x="7084647" y="2295302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むらあし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8" name="Google Shape;228;p23"/>
          <p:cNvSpPr txBox="1"/>
          <p:nvPr/>
        </p:nvSpPr>
        <p:spPr>
          <a:xfrm>
            <a:off x="4983875" y="177600"/>
            <a:ext cx="4128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きゅうきゅうぶふ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29" name="Google Shape;229;p23"/>
          <p:cNvSpPr txBox="1"/>
          <p:nvPr/>
        </p:nvSpPr>
        <p:spPr>
          <a:xfrm flipH="1">
            <a:off x="3331988" y="1221150"/>
            <a:ext cx="4128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え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30" name="Google Shape;230;p23"/>
          <p:cNvSpPr txBox="1"/>
          <p:nvPr/>
        </p:nvSpPr>
        <p:spPr>
          <a:xfrm>
            <a:off x="3332000" y="2396450"/>
            <a:ext cx="186600" cy="13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ぎょくろう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一、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32" name="Google Shape;232;p23"/>
          <p:cNvSpPr txBox="1"/>
          <p:nvPr/>
        </p:nvSpPr>
        <p:spPr>
          <a:xfrm>
            <a:off x="7376519" y="231000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おしてる難波の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6677381" y="2396450"/>
            <a:ext cx="261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群葦の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34" name="Google Shape;234;p23"/>
          <p:cNvSpPr txBox="1"/>
          <p:nvPr/>
        </p:nvSpPr>
        <p:spPr>
          <a:xfrm>
            <a:off x="701843" y="251841"/>
            <a:ext cx="5424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あなあはれ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35" name="Google Shape;235;p23"/>
          <p:cNvSpPr txBox="1"/>
          <p:nvPr/>
        </p:nvSpPr>
        <p:spPr>
          <a:xfrm>
            <a:off x="4039182" y="1913756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おもかげは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4"/>
          <p:cNvSpPr txBox="1"/>
          <p:nvPr/>
        </p:nvSpPr>
        <p:spPr>
          <a:xfrm>
            <a:off x="7343067" y="25867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空しかるべき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1" name="Google Shape;241;p24"/>
          <p:cNvSpPr txBox="1"/>
          <p:nvPr/>
        </p:nvSpPr>
        <p:spPr>
          <a:xfrm>
            <a:off x="6800683" y="155945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男の子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やも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5481413" y="258685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いで独歩せむ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3" name="Google Shape;243;p24"/>
          <p:cNvSpPr txBox="1"/>
          <p:nvPr/>
        </p:nvSpPr>
        <p:spPr>
          <a:xfrm>
            <a:off x="4707251" y="2371872"/>
            <a:ext cx="630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天地に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4" name="Google Shape;244;p24"/>
          <p:cNvSpPr txBox="1"/>
          <p:nvPr/>
        </p:nvSpPr>
        <p:spPr>
          <a:xfrm>
            <a:off x="3839550" y="279531"/>
            <a:ext cx="6300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鷲がかかなく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5" name="Google Shape;245;p24"/>
          <p:cNvSpPr txBox="1"/>
          <p:nvPr/>
        </p:nvSpPr>
        <p:spPr>
          <a:xfrm>
            <a:off x="3224353" y="2293459"/>
            <a:ext cx="786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八岳の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6" name="Google Shape;246;p24"/>
          <p:cNvSpPr txBox="1"/>
          <p:nvPr/>
        </p:nvSpPr>
        <p:spPr>
          <a:xfrm>
            <a:off x="2041066" y="279525"/>
            <a:ext cx="7866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山高の骨ゆく青雲の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7" name="Google Shape;247;p24"/>
          <p:cNvSpPr txBox="1"/>
          <p:nvPr/>
        </p:nvSpPr>
        <p:spPr>
          <a:xfrm>
            <a:off x="658050" y="279525"/>
            <a:ext cx="6300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高き志を身に負いて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8" name="Google Shape;248;p24"/>
          <p:cNvSpPr txBox="1"/>
          <p:nvPr/>
        </p:nvSpPr>
        <p:spPr>
          <a:xfrm>
            <a:off x="5155238" y="2293450"/>
            <a:ext cx="630000" cy="13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あめつち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49" name="Google Shape;249;p24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二、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50" name="Google Shape;250;p24"/>
          <p:cNvSpPr txBox="1"/>
          <p:nvPr/>
        </p:nvSpPr>
        <p:spPr>
          <a:xfrm flipH="1">
            <a:off x="2483363" y="445004"/>
            <a:ext cx="4128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 b="1">
                <a:latin typeface="Kaisei HarunoUmi"/>
                <a:ea typeface="Kaisei HarunoUmi"/>
                <a:cs typeface="Kaisei HarunoUmi"/>
                <a:sym typeface="Kaisei HarunoUmi"/>
              </a:rPr>
              <a:t>や</a:t>
            </a:r>
            <a:endParaRPr sz="1900" b="1"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900" b="1">
                <a:latin typeface="Kaisei HarunoUmi"/>
                <a:ea typeface="Kaisei HarunoUmi"/>
                <a:cs typeface="Kaisei HarunoUmi"/>
                <a:sym typeface="Kaisei HarunoUmi"/>
              </a:rPr>
              <a:t>ま</a:t>
            </a:r>
            <a:endParaRPr sz="19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51" name="Google Shape;251;p24"/>
          <p:cNvSpPr txBox="1"/>
          <p:nvPr/>
        </p:nvSpPr>
        <p:spPr>
          <a:xfrm>
            <a:off x="5888903" y="114248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どっぽ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52" name="Google Shape;252;p24"/>
          <p:cNvSpPr txBox="1"/>
          <p:nvPr/>
        </p:nvSpPr>
        <p:spPr>
          <a:xfrm>
            <a:off x="3602903" y="228548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はちがく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53" name="Google Shape;253;p24"/>
          <p:cNvSpPr txBox="1"/>
          <p:nvPr/>
        </p:nvSpPr>
        <p:spPr>
          <a:xfrm>
            <a:off x="2459903" y="159968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おね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54" name="Google Shape;254;p24"/>
          <p:cNvSpPr txBox="1"/>
          <p:nvPr/>
        </p:nvSpPr>
        <p:spPr>
          <a:xfrm>
            <a:off x="1088303" y="114248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こころ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5"/>
          <p:cNvSpPr txBox="1"/>
          <p:nvPr/>
        </p:nvSpPr>
        <p:spPr>
          <a:xfrm>
            <a:off x="5676180" y="258675"/>
            <a:ext cx="702000" cy="42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春の古城の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0" name="Google Shape;260;p25"/>
          <p:cNvSpPr txBox="1"/>
          <p:nvPr/>
        </p:nvSpPr>
        <p:spPr>
          <a:xfrm>
            <a:off x="5109302" y="2087975"/>
            <a:ext cx="6063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はつ花と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1" name="Google Shape;261;p25"/>
          <p:cNvSpPr txBox="1"/>
          <p:nvPr/>
        </p:nvSpPr>
        <p:spPr>
          <a:xfrm>
            <a:off x="4099166" y="258675"/>
            <a:ext cx="702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躍らばならむ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2" name="Google Shape;262;p25"/>
          <p:cNvSpPr txBox="1"/>
          <p:nvPr/>
        </p:nvSpPr>
        <p:spPr>
          <a:xfrm>
            <a:off x="3476825" y="2429975"/>
            <a:ext cx="606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天龍の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3" name="Google Shape;263;p25"/>
          <p:cNvSpPr txBox="1"/>
          <p:nvPr/>
        </p:nvSpPr>
        <p:spPr>
          <a:xfrm>
            <a:off x="2329600" y="258675"/>
            <a:ext cx="6063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風雲紫閃の間より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4" name="Google Shape;264;p25"/>
          <p:cNvSpPr txBox="1"/>
          <p:nvPr/>
        </p:nvSpPr>
        <p:spPr>
          <a:xfrm>
            <a:off x="690824" y="279525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空を凌がむ勢と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2811363" y="258683"/>
            <a:ext cx="412800" cy="23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ふううんしせん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6" name="Google Shape;266;p25"/>
          <p:cNvSpPr txBox="1"/>
          <p:nvPr/>
        </p:nvSpPr>
        <p:spPr>
          <a:xfrm>
            <a:off x="1164325" y="258675"/>
            <a:ext cx="4755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くう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7" name="Google Shape;267;p25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三、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8" name="Google Shape;268;p25"/>
          <p:cNvSpPr txBox="1"/>
          <p:nvPr/>
        </p:nvSpPr>
        <p:spPr>
          <a:xfrm>
            <a:off x="6741778" y="2335931"/>
            <a:ext cx="475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梓弓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69" name="Google Shape;269;p25"/>
          <p:cNvSpPr txBox="1"/>
          <p:nvPr/>
        </p:nvSpPr>
        <p:spPr>
          <a:xfrm>
            <a:off x="1144475" y="2335925"/>
            <a:ext cx="4128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いきおい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1144475" y="1181800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しの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71" name="Google Shape;271;p25"/>
          <p:cNvSpPr txBox="1"/>
          <p:nvPr/>
        </p:nvSpPr>
        <p:spPr>
          <a:xfrm>
            <a:off x="7343067" y="25867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開かばならむ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/>
          <p:nvPr/>
        </p:nvSpPr>
        <p:spPr>
          <a:xfrm>
            <a:off x="7328817" y="25868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怪鳥かけらふ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77" name="Google Shape;277;p26"/>
          <p:cNvSpPr txBox="1"/>
          <p:nvPr/>
        </p:nvSpPr>
        <p:spPr>
          <a:xfrm>
            <a:off x="6637850" y="1685025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わたつみの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78" name="Google Shape;278;p26"/>
          <p:cNvSpPr txBox="1"/>
          <p:nvPr/>
        </p:nvSpPr>
        <p:spPr>
          <a:xfrm>
            <a:off x="5608363" y="279525"/>
            <a:ext cx="5424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中に碁布せる乱島や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79" name="Google Shape;279;p26"/>
          <p:cNvSpPr txBox="1"/>
          <p:nvPr/>
        </p:nvSpPr>
        <p:spPr>
          <a:xfrm>
            <a:off x="4220134" y="258678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雲たち迷う国原の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0" name="Google Shape;280;p26"/>
          <p:cNvSpPr txBox="1"/>
          <p:nvPr/>
        </p:nvSpPr>
        <p:spPr>
          <a:xfrm>
            <a:off x="2600407" y="258673"/>
            <a:ext cx="6300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青人草はたによりて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1" name="Google Shape;281;p26"/>
          <p:cNvSpPr txBox="1"/>
          <p:nvPr/>
        </p:nvSpPr>
        <p:spPr>
          <a:xfrm>
            <a:off x="1316309" y="279525"/>
            <a:ext cx="475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平和の二字を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2" name="Google Shape;282;p26"/>
          <p:cNvSpPr txBox="1"/>
          <p:nvPr/>
        </p:nvSpPr>
        <p:spPr>
          <a:xfrm>
            <a:off x="690825" y="1475027"/>
            <a:ext cx="475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得むとする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3" name="Google Shape;283;p26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四、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4" name="Google Shape;284;p26"/>
          <p:cNvSpPr txBox="1"/>
          <p:nvPr/>
        </p:nvSpPr>
        <p:spPr>
          <a:xfrm>
            <a:off x="7871225" y="279525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かいちょう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5988600" y="1324875"/>
            <a:ext cx="4128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きふ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6" name="Google Shape;286;p26"/>
          <p:cNvSpPr txBox="1"/>
          <p:nvPr/>
        </p:nvSpPr>
        <p:spPr>
          <a:xfrm>
            <a:off x="4571988" y="2571750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くなばら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3023648" y="279525"/>
            <a:ext cx="412800" cy="8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あをひとぐさ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7"/>
          <p:cNvSpPr txBox="1"/>
          <p:nvPr/>
        </p:nvSpPr>
        <p:spPr>
          <a:xfrm>
            <a:off x="5940895" y="242525"/>
            <a:ext cx="702000" cy="42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わざにたぐへば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3" name="Google Shape;293;p27"/>
          <p:cNvSpPr txBox="1"/>
          <p:nvPr/>
        </p:nvSpPr>
        <p:spPr>
          <a:xfrm>
            <a:off x="5406977" y="2571750"/>
            <a:ext cx="6063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筑波山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4" name="Google Shape;294;p27"/>
          <p:cNvSpPr txBox="1"/>
          <p:nvPr/>
        </p:nvSpPr>
        <p:spPr>
          <a:xfrm>
            <a:off x="4335154" y="258666"/>
            <a:ext cx="702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はやま繁山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5" name="Google Shape;295;p27"/>
          <p:cNvSpPr txBox="1"/>
          <p:nvPr/>
        </p:nvSpPr>
        <p:spPr>
          <a:xfrm>
            <a:off x="3813288" y="1847248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しげからじ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6" name="Google Shape;296;p27"/>
          <p:cNvSpPr txBox="1"/>
          <p:nvPr/>
        </p:nvSpPr>
        <p:spPr>
          <a:xfrm>
            <a:off x="2752388" y="258675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浜の真砂も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7" name="Google Shape;297;p27"/>
          <p:cNvSpPr txBox="1"/>
          <p:nvPr/>
        </p:nvSpPr>
        <p:spPr>
          <a:xfrm>
            <a:off x="1300424" y="279525"/>
            <a:ext cx="475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吾等たたずば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8" name="Google Shape;298;p27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五、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99" name="Google Shape;299;p27"/>
          <p:cNvSpPr txBox="1"/>
          <p:nvPr/>
        </p:nvSpPr>
        <p:spPr>
          <a:xfrm>
            <a:off x="694125" y="1771052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世をいかん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00" name="Google Shape;300;p27"/>
          <p:cNvSpPr txBox="1"/>
          <p:nvPr/>
        </p:nvSpPr>
        <p:spPr>
          <a:xfrm>
            <a:off x="7699199" y="128850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しゅんじゅう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01" name="Google Shape;301;p27"/>
          <p:cNvSpPr txBox="1"/>
          <p:nvPr/>
        </p:nvSpPr>
        <p:spPr>
          <a:xfrm>
            <a:off x="3216635" y="1254525"/>
            <a:ext cx="5424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まさご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02" name="Google Shape;302;p27"/>
          <p:cNvSpPr txBox="1"/>
          <p:nvPr/>
        </p:nvSpPr>
        <p:spPr>
          <a:xfrm>
            <a:off x="7328817" y="25868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春秋多き青年が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03" name="Google Shape;303;p27"/>
          <p:cNvSpPr txBox="1"/>
          <p:nvPr/>
        </p:nvSpPr>
        <p:spPr>
          <a:xfrm>
            <a:off x="2193125" y="1771058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いかでかは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04" name="Google Shape;304;p27"/>
          <p:cNvSpPr txBox="1"/>
          <p:nvPr/>
        </p:nvSpPr>
        <p:spPr>
          <a:xfrm>
            <a:off x="4740635" y="1559325"/>
            <a:ext cx="5424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しげやま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8"/>
          <p:cNvSpPr txBox="1"/>
          <p:nvPr/>
        </p:nvSpPr>
        <p:spPr>
          <a:xfrm>
            <a:off x="5463863" y="326956"/>
            <a:ext cx="606300" cy="29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破邪の利剣に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0" name="Google Shape;310;p28"/>
          <p:cNvSpPr txBox="1"/>
          <p:nvPr/>
        </p:nvSpPr>
        <p:spPr>
          <a:xfrm>
            <a:off x="4957600" y="1959450"/>
            <a:ext cx="702000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うつる身の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1" name="Google Shape;311;p28"/>
          <p:cNvSpPr txBox="1"/>
          <p:nvPr/>
        </p:nvSpPr>
        <p:spPr>
          <a:xfrm>
            <a:off x="3909297" y="326950"/>
            <a:ext cx="702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よしやつるとも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2" name="Google Shape;312;p28"/>
          <p:cNvSpPr txBox="1"/>
          <p:nvPr/>
        </p:nvSpPr>
        <p:spPr>
          <a:xfrm>
            <a:off x="3446175" y="2667146"/>
            <a:ext cx="7020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大君に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3" name="Google Shape;313;p28"/>
          <p:cNvSpPr txBox="1"/>
          <p:nvPr/>
        </p:nvSpPr>
        <p:spPr>
          <a:xfrm>
            <a:off x="2502975" y="326950"/>
            <a:ext cx="6063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南洋東亜の人の子に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4" name="Google Shape;314;p28"/>
          <p:cNvSpPr txBox="1"/>
          <p:nvPr/>
        </p:nvSpPr>
        <p:spPr>
          <a:xfrm>
            <a:off x="1300425" y="326954"/>
            <a:ext cx="5199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尽くさでやまむ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5" name="Google Shape;315;p28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六、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6" name="Google Shape;316;p28"/>
          <p:cNvSpPr txBox="1"/>
          <p:nvPr/>
        </p:nvSpPr>
        <p:spPr>
          <a:xfrm>
            <a:off x="6700263" y="1089329"/>
            <a:ext cx="5199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とぎおろす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7" name="Google Shape;317;p28"/>
          <p:cNvSpPr txBox="1"/>
          <p:nvPr/>
        </p:nvSpPr>
        <p:spPr>
          <a:xfrm>
            <a:off x="6001605" y="326950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はじゃ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8" name="Google Shape;318;p28"/>
          <p:cNvSpPr txBox="1"/>
          <p:nvPr/>
        </p:nvSpPr>
        <p:spPr>
          <a:xfrm>
            <a:off x="6005900" y="1740050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りけん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19" name="Google Shape;319;p28"/>
          <p:cNvSpPr txBox="1"/>
          <p:nvPr/>
        </p:nvSpPr>
        <p:spPr>
          <a:xfrm flipH="1">
            <a:off x="7736525" y="1740062"/>
            <a:ext cx="5199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ともがき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20" name="Google Shape;320;p28"/>
          <p:cNvSpPr txBox="1"/>
          <p:nvPr/>
        </p:nvSpPr>
        <p:spPr>
          <a:xfrm>
            <a:off x="7328817" y="25868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いざや友垣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21" name="Google Shape;321;p28"/>
          <p:cNvSpPr txBox="1"/>
          <p:nvPr/>
        </p:nvSpPr>
        <p:spPr>
          <a:xfrm>
            <a:off x="694125" y="2667152"/>
            <a:ext cx="606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心かと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9"/>
          <p:cNvSpPr txBox="1"/>
          <p:nvPr/>
        </p:nvSpPr>
        <p:spPr>
          <a:xfrm>
            <a:off x="5636255" y="279525"/>
            <a:ext cx="702000" cy="42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湖山の中に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27" name="Google Shape;327;p29"/>
          <p:cNvSpPr txBox="1"/>
          <p:nvPr/>
        </p:nvSpPr>
        <p:spPr>
          <a:xfrm>
            <a:off x="5203965" y="1688838"/>
            <a:ext cx="6063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ゐごもれる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28" name="Google Shape;328;p29"/>
          <p:cNvSpPr txBox="1"/>
          <p:nvPr/>
        </p:nvSpPr>
        <p:spPr>
          <a:xfrm>
            <a:off x="4201366" y="258678"/>
            <a:ext cx="702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覇気喚びおこし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29" name="Google Shape;329;p29"/>
          <p:cNvSpPr txBox="1"/>
          <p:nvPr/>
        </p:nvSpPr>
        <p:spPr>
          <a:xfrm>
            <a:off x="3476463" y="2270425"/>
            <a:ext cx="606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武に文に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0" name="Google Shape;330;p29"/>
          <p:cNvSpPr txBox="1"/>
          <p:nvPr/>
        </p:nvSpPr>
        <p:spPr>
          <a:xfrm>
            <a:off x="2656175" y="258675"/>
            <a:ext cx="6063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この世をさます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1" name="Google Shape;331;p29"/>
          <p:cNvSpPr txBox="1"/>
          <p:nvPr/>
        </p:nvSpPr>
        <p:spPr>
          <a:xfrm>
            <a:off x="1300424" y="279525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ならでやむべき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2" name="Google Shape;332;p29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七、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3" name="Google Shape;333;p29"/>
          <p:cNvSpPr txBox="1"/>
          <p:nvPr/>
        </p:nvSpPr>
        <p:spPr>
          <a:xfrm>
            <a:off x="694128" y="2270429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この身かは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4" name="Google Shape;334;p29"/>
          <p:cNvSpPr txBox="1"/>
          <p:nvPr/>
        </p:nvSpPr>
        <p:spPr>
          <a:xfrm>
            <a:off x="7752494" y="279518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ちょうらんぼえん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5" name="Google Shape;335;p29"/>
          <p:cNvSpPr txBox="1"/>
          <p:nvPr/>
        </p:nvSpPr>
        <p:spPr>
          <a:xfrm>
            <a:off x="7071114" y="1688850"/>
            <a:ext cx="257700" cy="11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なぐわ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6" name="Google Shape;336;p29"/>
          <p:cNvSpPr txBox="1"/>
          <p:nvPr/>
        </p:nvSpPr>
        <p:spPr>
          <a:xfrm>
            <a:off x="3854700" y="2361701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ぶ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ぶん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7" name="Google Shape;337;p29"/>
          <p:cNvSpPr txBox="1"/>
          <p:nvPr/>
        </p:nvSpPr>
        <p:spPr>
          <a:xfrm>
            <a:off x="7328817" y="25868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朝嵐墓煙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8" name="Google Shape;338;p29"/>
          <p:cNvSpPr txBox="1"/>
          <p:nvPr/>
        </p:nvSpPr>
        <p:spPr>
          <a:xfrm>
            <a:off x="6635856" y="172003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名細しき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39" name="Google Shape;339;p29"/>
          <p:cNvSpPr txBox="1"/>
          <p:nvPr/>
        </p:nvSpPr>
        <p:spPr>
          <a:xfrm>
            <a:off x="6016669" y="1688854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うち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40" name="Google Shape;340;p29"/>
          <p:cNvSpPr txBox="1"/>
          <p:nvPr/>
        </p:nvSpPr>
        <p:spPr>
          <a:xfrm>
            <a:off x="2049875" y="2932437"/>
            <a:ext cx="606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床虫と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41" name="Google Shape;341;p29"/>
          <p:cNvSpPr txBox="1"/>
          <p:nvPr/>
        </p:nvSpPr>
        <p:spPr>
          <a:xfrm>
            <a:off x="2435269" y="2984254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とこむし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0"/>
          <p:cNvSpPr txBox="1"/>
          <p:nvPr/>
        </p:nvSpPr>
        <p:spPr>
          <a:xfrm>
            <a:off x="7328825" y="246225"/>
            <a:ext cx="606300" cy="30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ああ麗水に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47" name="Google Shape;347;p30"/>
          <p:cNvSpPr txBox="1"/>
          <p:nvPr/>
        </p:nvSpPr>
        <p:spPr>
          <a:xfrm>
            <a:off x="5303524" y="246225"/>
            <a:ext cx="606300" cy="42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崑岡玉を出すとか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48" name="Google Shape;348;p30"/>
          <p:cNvSpPr txBox="1"/>
          <p:nvPr/>
        </p:nvSpPr>
        <p:spPr>
          <a:xfrm>
            <a:off x="4285663" y="279525"/>
            <a:ext cx="606300" cy="2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乱麻をたつの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49" name="Google Shape;349;p30"/>
          <p:cNvSpPr txBox="1"/>
          <p:nvPr/>
        </p:nvSpPr>
        <p:spPr>
          <a:xfrm>
            <a:off x="2849291" y="279513"/>
            <a:ext cx="6063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其の地人士の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0" name="Google Shape;350;p30"/>
          <p:cNvSpPr txBox="1"/>
          <p:nvPr/>
        </p:nvSpPr>
        <p:spPr>
          <a:xfrm>
            <a:off x="2100373" y="2183076"/>
            <a:ext cx="606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精粋の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1" name="Google Shape;351;p30"/>
          <p:cNvSpPr txBox="1"/>
          <p:nvPr/>
        </p:nvSpPr>
        <p:spPr>
          <a:xfrm>
            <a:off x="1218161" y="246225"/>
            <a:ext cx="8037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凝りては出づと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2" name="Google Shape;352;p30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八、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3" name="Google Shape;353;p30"/>
          <p:cNvSpPr txBox="1"/>
          <p:nvPr/>
        </p:nvSpPr>
        <p:spPr>
          <a:xfrm>
            <a:off x="6505599" y="1431969"/>
            <a:ext cx="5118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金砂あり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4" name="Google Shape;354;p30"/>
          <p:cNvSpPr txBox="1"/>
          <p:nvPr/>
        </p:nvSpPr>
        <p:spPr>
          <a:xfrm>
            <a:off x="721601" y="1669779"/>
            <a:ext cx="606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知るや君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5" name="Google Shape;355;p30"/>
          <p:cNvSpPr txBox="1"/>
          <p:nvPr/>
        </p:nvSpPr>
        <p:spPr>
          <a:xfrm>
            <a:off x="5722034" y="246213"/>
            <a:ext cx="330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こんごうたま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6" name="Google Shape;356;p30"/>
          <p:cNvSpPr txBox="1"/>
          <p:nvPr/>
        </p:nvSpPr>
        <p:spPr>
          <a:xfrm>
            <a:off x="3258539" y="1245227"/>
            <a:ext cx="412800" cy="1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ちじんし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7" name="Google Shape;357;p30"/>
          <p:cNvSpPr txBox="1"/>
          <p:nvPr/>
        </p:nvSpPr>
        <p:spPr>
          <a:xfrm>
            <a:off x="1609052" y="2141100"/>
            <a:ext cx="412800" cy="1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8" name="Google Shape;358;p30"/>
          <p:cNvSpPr txBox="1"/>
          <p:nvPr/>
        </p:nvSpPr>
        <p:spPr>
          <a:xfrm>
            <a:off x="2544091" y="2183075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せいすい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59" name="Google Shape;359;p30"/>
          <p:cNvSpPr txBox="1"/>
          <p:nvPr/>
        </p:nvSpPr>
        <p:spPr>
          <a:xfrm>
            <a:off x="3763174" y="2498151"/>
            <a:ext cx="606300" cy="2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英傑は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1"/>
          <p:cNvSpPr txBox="1"/>
          <p:nvPr/>
        </p:nvSpPr>
        <p:spPr>
          <a:xfrm>
            <a:off x="6067793" y="281250"/>
            <a:ext cx="702000" cy="42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いくその魔をば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65" name="Google Shape;365;p31"/>
          <p:cNvSpPr txBox="1"/>
          <p:nvPr/>
        </p:nvSpPr>
        <p:spPr>
          <a:xfrm>
            <a:off x="5239677" y="1741500"/>
            <a:ext cx="6063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砕けかし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66" name="Google Shape;366;p31"/>
          <p:cNvSpPr txBox="1"/>
          <p:nvPr/>
        </p:nvSpPr>
        <p:spPr>
          <a:xfrm>
            <a:off x="4266904" y="360450"/>
            <a:ext cx="702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夫れ質実を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67" name="Google Shape;367;p31"/>
          <p:cNvSpPr txBox="1"/>
          <p:nvPr/>
        </p:nvSpPr>
        <p:spPr>
          <a:xfrm>
            <a:off x="3637525" y="1057325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たてにして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68" name="Google Shape;368;p31"/>
          <p:cNvSpPr txBox="1"/>
          <p:nvPr/>
        </p:nvSpPr>
        <p:spPr>
          <a:xfrm>
            <a:off x="2532100" y="334875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やよ勤倹を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69" name="Google Shape;369;p31"/>
          <p:cNvSpPr txBox="1"/>
          <p:nvPr/>
        </p:nvSpPr>
        <p:spPr>
          <a:xfrm>
            <a:off x="1224224" y="355725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織りも出でなむ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0" name="Google Shape;370;p31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九、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1" name="Google Shape;371;p31"/>
          <p:cNvSpPr txBox="1"/>
          <p:nvPr/>
        </p:nvSpPr>
        <p:spPr>
          <a:xfrm>
            <a:off x="7703153" y="1111000"/>
            <a:ext cx="4044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つち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2" name="Google Shape;372;p31"/>
          <p:cNvSpPr txBox="1"/>
          <p:nvPr/>
        </p:nvSpPr>
        <p:spPr>
          <a:xfrm>
            <a:off x="4631578" y="411075"/>
            <a:ext cx="4044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そ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3" name="Google Shape;373;p31"/>
          <p:cNvSpPr txBox="1"/>
          <p:nvPr/>
        </p:nvSpPr>
        <p:spPr>
          <a:xfrm>
            <a:off x="7328817" y="25868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再び槌をふりあげて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4" name="Google Shape;374;p31"/>
          <p:cNvSpPr txBox="1"/>
          <p:nvPr/>
        </p:nvSpPr>
        <p:spPr>
          <a:xfrm>
            <a:off x="2035378" y="2010450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よこにして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5" name="Google Shape;375;p31"/>
          <p:cNvSpPr txBox="1"/>
          <p:nvPr/>
        </p:nvSpPr>
        <p:spPr>
          <a:xfrm>
            <a:off x="721599" y="2819550"/>
            <a:ext cx="475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校風を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76" name="Google Shape;376;p31"/>
          <p:cNvSpPr txBox="1"/>
          <p:nvPr/>
        </p:nvSpPr>
        <p:spPr>
          <a:xfrm>
            <a:off x="2892469" y="1307854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きんけん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7343067" y="258677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東に高き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6853338" y="1499031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八ヶ岳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6099650" y="258685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西にはひたす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5268864" y="107600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諏訪の湖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4554975" y="279525"/>
            <a:ext cx="4755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大和島根の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179704" y="279529"/>
            <a:ext cx="475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吾が学び舎を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4219052" y="1707577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せきりょう</a:t>
            </a:r>
            <a:endParaRPr sz="2000" b="1" dirty="0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830263" y="1786804"/>
            <a:ext cx="6300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脊梁と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060302" y="279525"/>
            <a:ext cx="4755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信濃にしるき秀麗の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2552790" y="1625541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 dirty="0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うち</a:t>
            </a:r>
            <a:endParaRPr sz="2000" b="1" dirty="0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71" name="Google Shape;71;p14"/>
          <p:cNvSpPr txBox="1"/>
          <p:nvPr/>
        </p:nvSpPr>
        <p:spPr>
          <a:xfrm>
            <a:off x="2158718" y="279533"/>
            <a:ext cx="4755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湖山の中に聳え立つ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2547286" y="2571760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そび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5695272" y="2381893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うみ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一、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75" name="Google Shape;75;p14"/>
          <p:cNvSpPr txBox="1"/>
          <p:nvPr/>
        </p:nvSpPr>
        <p:spPr>
          <a:xfrm>
            <a:off x="628042" y="2170491"/>
            <a:ext cx="4755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仰がずや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2"/>
          <p:cNvSpPr txBox="1"/>
          <p:nvPr/>
        </p:nvSpPr>
        <p:spPr>
          <a:xfrm>
            <a:off x="7300025" y="258675"/>
            <a:ext cx="606300" cy="31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山をも抜かむ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2" name="Google Shape;382;p32"/>
          <p:cNvSpPr txBox="1"/>
          <p:nvPr/>
        </p:nvSpPr>
        <p:spPr>
          <a:xfrm>
            <a:off x="5353400" y="304800"/>
            <a:ext cx="790200" cy="43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海をも呑まむ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3" name="Google Shape;383;p32"/>
          <p:cNvSpPr txBox="1"/>
          <p:nvPr/>
        </p:nvSpPr>
        <p:spPr>
          <a:xfrm>
            <a:off x="4612000" y="2537125"/>
            <a:ext cx="844200" cy="12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慨をもて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4" name="Google Shape;384;p32"/>
          <p:cNvSpPr txBox="1"/>
          <p:nvPr/>
        </p:nvSpPr>
        <p:spPr>
          <a:xfrm>
            <a:off x="3573450" y="284250"/>
            <a:ext cx="6063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鉄槌三度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かざしては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5" name="Google Shape;385;p32"/>
          <p:cNvSpPr txBox="1"/>
          <p:nvPr/>
        </p:nvSpPr>
        <p:spPr>
          <a:xfrm>
            <a:off x="2350600" y="258675"/>
            <a:ext cx="6063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あらが手ぶりに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6" name="Google Shape;386;p32"/>
          <p:cNvSpPr txBox="1"/>
          <p:nvPr/>
        </p:nvSpPr>
        <p:spPr>
          <a:xfrm>
            <a:off x="701600" y="310350"/>
            <a:ext cx="5199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雄叫べ友よ茜さす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7" name="Google Shape;387;p32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十、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8" name="Google Shape;388;p32"/>
          <p:cNvSpPr txBox="1"/>
          <p:nvPr/>
        </p:nvSpPr>
        <p:spPr>
          <a:xfrm>
            <a:off x="6371996" y="304800"/>
            <a:ext cx="606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意気をもて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89" name="Google Shape;389;p32"/>
          <p:cNvSpPr txBox="1"/>
          <p:nvPr/>
        </p:nvSpPr>
        <p:spPr>
          <a:xfrm>
            <a:off x="1680000" y="2543075"/>
            <a:ext cx="606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靡けとや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90" name="Google Shape;390;p32"/>
          <p:cNvSpPr txBox="1"/>
          <p:nvPr/>
        </p:nvSpPr>
        <p:spPr>
          <a:xfrm>
            <a:off x="4046800" y="306275"/>
            <a:ext cx="412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てっついみたび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91" name="Google Shape;391;p32"/>
          <p:cNvSpPr txBox="1"/>
          <p:nvPr/>
        </p:nvSpPr>
        <p:spPr>
          <a:xfrm>
            <a:off x="2071603" y="2543075"/>
            <a:ext cx="4044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なび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92" name="Google Shape;392;p32"/>
          <p:cNvSpPr txBox="1"/>
          <p:nvPr/>
        </p:nvSpPr>
        <p:spPr>
          <a:xfrm>
            <a:off x="4967203" y="2543075"/>
            <a:ext cx="4044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がい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93" name="Google Shape;393;p32"/>
          <p:cNvSpPr txBox="1"/>
          <p:nvPr/>
        </p:nvSpPr>
        <p:spPr>
          <a:xfrm>
            <a:off x="1139869" y="393454"/>
            <a:ext cx="4128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おたけ</a:t>
            </a:r>
            <a:endParaRPr sz="18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3"/>
          <p:cNvSpPr txBox="1"/>
          <p:nvPr/>
        </p:nvSpPr>
        <p:spPr>
          <a:xfrm>
            <a:off x="5470493" y="131850"/>
            <a:ext cx="702000" cy="42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朱曦八荒を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399" name="Google Shape;399;p33"/>
          <p:cNvSpPr txBox="1"/>
          <p:nvPr/>
        </p:nvSpPr>
        <p:spPr>
          <a:xfrm>
            <a:off x="3964052" y="1042125"/>
            <a:ext cx="6063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芙蓉峰頭一点の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400" name="Google Shape;400;p33"/>
          <p:cNvSpPr txBox="1"/>
          <p:nvPr/>
        </p:nvSpPr>
        <p:spPr>
          <a:xfrm>
            <a:off x="2895304" y="131850"/>
            <a:ext cx="7020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理想の花の咲かむまで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401" name="Google Shape;401;p33"/>
          <p:cNvSpPr txBox="1"/>
          <p:nvPr/>
        </p:nvSpPr>
        <p:spPr>
          <a:xfrm>
            <a:off x="5932921" y="267819"/>
            <a:ext cx="4755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しゅぎはっこう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402" name="Google Shape;402;p33"/>
          <p:cNvSpPr txBox="1"/>
          <p:nvPr/>
        </p:nvSpPr>
        <p:spPr>
          <a:xfrm>
            <a:off x="4389977" y="1053088"/>
            <a:ext cx="4044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ふようほうとう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403" name="Google Shape;403;p33"/>
          <p:cNvSpPr txBox="1"/>
          <p:nvPr/>
        </p:nvSpPr>
        <p:spPr>
          <a:xfrm>
            <a:off x="4984344" y="1954530"/>
            <a:ext cx="702000" cy="17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照らすとき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/>
        </p:nvSpPr>
        <p:spPr>
          <a:xfrm>
            <a:off x="4752822" y="231000"/>
            <a:ext cx="5994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衣ヶ崎の朝ぼらけ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6044837" y="231000"/>
            <a:ext cx="5424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白帆のかげも</a:t>
            </a:r>
            <a:b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</a:b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7376519" y="231000"/>
            <a:ext cx="4755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春城上の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5548133" y="1953368"/>
            <a:ext cx="4755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ほのかなる</a:t>
            </a:r>
            <a:endParaRPr sz="3000"/>
          </a:p>
        </p:txBody>
      </p:sp>
      <p:sp>
        <p:nvSpPr>
          <p:cNvPr id="84" name="Google Shape;84;p15"/>
          <p:cNvSpPr txBox="1"/>
          <p:nvPr/>
        </p:nvSpPr>
        <p:spPr>
          <a:xfrm>
            <a:off x="2129112" y="231000"/>
            <a:ext cx="5994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昔忍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ぶの石垣に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1219046" y="191250"/>
            <a:ext cx="734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1179703" y="231000"/>
            <a:ext cx="475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みやびの胸の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4038254" y="322442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ふよう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二、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6966685" y="175506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花霞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90" name="Google Shape;90;p15"/>
          <p:cNvSpPr txBox="1"/>
          <p:nvPr/>
        </p:nvSpPr>
        <p:spPr>
          <a:xfrm>
            <a:off x="3595853" y="231000"/>
            <a:ext cx="5994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芙蓉の峰を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3037832" y="2006775"/>
            <a:ext cx="542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望みては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92" name="Google Shape;92;p15"/>
          <p:cNvSpPr txBox="1"/>
          <p:nvPr/>
        </p:nvSpPr>
        <p:spPr>
          <a:xfrm>
            <a:off x="610350" y="2184225"/>
            <a:ext cx="542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通ふかな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/>
        </p:nvSpPr>
        <p:spPr>
          <a:xfrm>
            <a:off x="5609146" y="1200375"/>
            <a:ext cx="17700" cy="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2"/>
              </a:solidFill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三、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6313236" y="231000"/>
            <a:ext cx="7341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岸の青葉を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4910058" y="249382"/>
            <a:ext cx="734100" cy="341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 dirty="0">
                <a:latin typeface="Kaisei HarunoUmi"/>
                <a:ea typeface="Kaisei HarunoUmi"/>
                <a:cs typeface="Kaisei HarunoUmi"/>
                <a:sym typeface="Kaisei HarunoUmi"/>
              </a:rPr>
              <a:t>オ</a:t>
            </a:r>
            <a:r>
              <a:rPr lang="ja-JP" altLang="en-US" sz="3000" b="1" dirty="0">
                <a:latin typeface="Kaisei HarunoUmi"/>
                <a:ea typeface="Kaisei HarunoUmi"/>
                <a:cs typeface="Kaisei HarunoUmi"/>
                <a:sym typeface="Kaisei HarunoUmi"/>
              </a:rPr>
              <a:t>｜</a:t>
            </a:r>
            <a:r>
              <a:rPr lang="ja" sz="3000" b="1" dirty="0">
                <a:latin typeface="Kaisei HarunoUmi"/>
                <a:ea typeface="Kaisei HarunoUmi"/>
                <a:cs typeface="Kaisei HarunoUmi"/>
                <a:sym typeface="Kaisei HarunoUmi"/>
              </a:rPr>
              <a:t>ル</a:t>
            </a:r>
            <a:br>
              <a:rPr lang="ja" sz="3000" b="1" dirty="0">
                <a:latin typeface="Kaisei HarunoUmi"/>
                <a:ea typeface="Kaisei HarunoUmi"/>
                <a:cs typeface="Kaisei HarunoUmi"/>
                <a:sym typeface="Kaisei HarunoUmi"/>
              </a:rPr>
            </a:br>
            <a:r>
              <a:rPr lang="ja" sz="3000" b="1" dirty="0">
                <a:latin typeface="Kaisei HarunoUmi"/>
                <a:ea typeface="Kaisei HarunoUmi"/>
                <a:cs typeface="Kaisei HarunoUmi"/>
                <a:sym typeface="Kaisei HarunoUmi"/>
              </a:rPr>
              <a:t>執る手も</a:t>
            </a:r>
            <a:endParaRPr sz="3000" b="1" dirty="0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01" name="Google Shape;101;p16"/>
          <p:cNvSpPr txBox="1"/>
          <p:nvPr/>
        </p:nvSpPr>
        <p:spPr>
          <a:xfrm>
            <a:off x="3319408" y="249383"/>
            <a:ext cx="7341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 dirty="0">
                <a:latin typeface="Kaisei HarunoUmi"/>
                <a:ea typeface="Kaisei HarunoUmi"/>
                <a:cs typeface="Kaisei HarunoUmi"/>
                <a:sym typeface="Kaisei HarunoUmi"/>
              </a:rPr>
              <a:t>漕ぐや天龍富士守屋</a:t>
            </a:r>
            <a:endParaRPr sz="3000" b="1" dirty="0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>
            <a:off x="4371878" y="2308750"/>
            <a:ext cx="588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勇ましく</a:t>
            </a:r>
            <a:endParaRPr sz="3000"/>
          </a:p>
        </p:txBody>
      </p:sp>
      <p:sp>
        <p:nvSpPr>
          <p:cNvPr id="103" name="Google Shape;103;p16"/>
          <p:cNvSpPr txBox="1"/>
          <p:nvPr/>
        </p:nvSpPr>
        <p:spPr>
          <a:xfrm>
            <a:off x="2285008" y="249375"/>
            <a:ext cx="8463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げに海国の日の本の</a:t>
            </a:r>
            <a:endParaRPr sz="3000" dirty="0"/>
          </a:p>
        </p:txBody>
      </p:sp>
      <p:sp>
        <p:nvSpPr>
          <p:cNvPr id="104" name="Google Shape;104;p16"/>
          <p:cNvSpPr txBox="1"/>
          <p:nvPr/>
        </p:nvSpPr>
        <p:spPr>
          <a:xfrm>
            <a:off x="1175444" y="249375"/>
            <a:ext cx="5883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男の子の意気ぞ</a:t>
            </a:r>
            <a:endParaRPr sz="3000"/>
          </a:p>
        </p:txBody>
      </p:sp>
      <p:sp>
        <p:nvSpPr>
          <p:cNvPr id="105" name="Google Shape;105;p16"/>
          <p:cNvSpPr txBox="1"/>
          <p:nvPr/>
        </p:nvSpPr>
        <p:spPr>
          <a:xfrm>
            <a:off x="660299" y="2060650"/>
            <a:ext cx="588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たのもしき</a:t>
            </a:r>
            <a:endParaRPr sz="3000"/>
          </a:p>
        </p:txBody>
      </p:sp>
      <p:sp>
        <p:nvSpPr>
          <p:cNvPr id="106" name="Google Shape;106;p16"/>
          <p:cNvSpPr txBox="1"/>
          <p:nvPr/>
        </p:nvSpPr>
        <p:spPr>
          <a:xfrm>
            <a:off x="1551065" y="322515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7376519" y="231000"/>
            <a:ext cx="4755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夏は湖水の夕波に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5778271" y="1889122"/>
            <a:ext cx="5883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うつしつつ</a:t>
            </a:r>
            <a:endParaRPr sz="3000"/>
          </a:p>
        </p:txBody>
      </p:sp>
      <p:sp>
        <p:nvSpPr>
          <p:cNvPr id="109" name="Google Shape;109;p16"/>
          <p:cNvSpPr txBox="1"/>
          <p:nvPr/>
        </p:nvSpPr>
        <p:spPr>
          <a:xfrm>
            <a:off x="2764875" y="1200378"/>
            <a:ext cx="412800" cy="21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かいこく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/>
        </p:nvSpPr>
        <p:spPr>
          <a:xfrm flipH="1">
            <a:off x="6835216" y="231000"/>
            <a:ext cx="412800" cy="23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みそら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6107100" y="178187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ひろにわ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4127536" y="267749"/>
            <a:ext cx="412800" cy="115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たけみなかた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17" name="Google Shape;117;p17"/>
          <p:cNvSpPr txBox="1"/>
          <p:nvPr/>
        </p:nvSpPr>
        <p:spPr>
          <a:xfrm>
            <a:off x="2360185" y="1474355"/>
            <a:ext cx="148800" cy="13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おおがみ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18" name="Google Shape;118;p17"/>
          <p:cNvSpPr txBox="1"/>
          <p:nvPr/>
        </p:nvSpPr>
        <p:spPr>
          <a:xfrm>
            <a:off x="4871699" y="231000"/>
            <a:ext cx="5826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思へば遠し</a:t>
            </a:r>
            <a:b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</a:b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千早振る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3713561" y="231000"/>
            <a:ext cx="5826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建</a:t>
            </a:r>
            <a:b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</a:b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御名方の英霊や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2667650" y="230996"/>
            <a:ext cx="7275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絶えて久しき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1146239" y="231000"/>
            <a:ext cx="5424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武建の腕を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2" name="Google Shape;122;p17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四、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7376519" y="231000"/>
            <a:ext cx="4755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唐沢山に秋長けて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4" name="Google Shape;124;p17"/>
          <p:cNvSpPr txBox="1"/>
          <p:nvPr/>
        </p:nvSpPr>
        <p:spPr>
          <a:xfrm>
            <a:off x="610375" y="1027509"/>
            <a:ext cx="542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鍛へばや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5" name="Google Shape;125;p17"/>
          <p:cNvSpPr txBox="1"/>
          <p:nvPr/>
        </p:nvSpPr>
        <p:spPr>
          <a:xfrm>
            <a:off x="1972931" y="1474358"/>
            <a:ext cx="582600" cy="17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大神の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6" name="Google Shape;126;p17"/>
          <p:cNvSpPr txBox="1"/>
          <p:nvPr/>
        </p:nvSpPr>
        <p:spPr>
          <a:xfrm>
            <a:off x="5742016" y="1781870"/>
            <a:ext cx="5826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運動場に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6450500" y="231002"/>
            <a:ext cx="5826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御空も澄める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7770476" y="2571741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た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29" name="Google Shape;129;p17"/>
          <p:cNvSpPr txBox="1"/>
          <p:nvPr/>
        </p:nvSpPr>
        <p:spPr>
          <a:xfrm>
            <a:off x="1522465" y="230991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ぶけん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/>
        </p:nvSpPr>
        <p:spPr>
          <a:xfrm>
            <a:off x="4554058" y="1108775"/>
            <a:ext cx="17700" cy="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2"/>
              </a:solidFill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五、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2886925" y="231000"/>
            <a:ext cx="410700" cy="20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がくそうふみ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7751908" y="157772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ふゆめんれい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5503013" y="219875"/>
            <a:ext cx="675000" cy="11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けんぴょう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284424" y="1159176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とざ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5284433" y="2081401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ほう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1" name="Google Shape;141;p18"/>
          <p:cNvSpPr txBox="1"/>
          <p:nvPr/>
        </p:nvSpPr>
        <p:spPr>
          <a:xfrm>
            <a:off x="588775" y="1027493"/>
            <a:ext cx="5856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湧かずやは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42" name="Google Shape;142;p18"/>
          <p:cNvSpPr txBox="1"/>
          <p:nvPr/>
        </p:nvSpPr>
        <p:spPr>
          <a:xfrm>
            <a:off x="1613801" y="1108765"/>
            <a:ext cx="410700" cy="19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おごころ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3" name="Google Shape;143;p18"/>
          <p:cNvSpPr txBox="1"/>
          <p:nvPr/>
        </p:nvSpPr>
        <p:spPr>
          <a:xfrm>
            <a:off x="6351163" y="289575"/>
            <a:ext cx="588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7376519" y="231000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冬綿嶺の山の雲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1051322" y="219884"/>
            <a:ext cx="5856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吾が雄心の</a:t>
            </a:r>
            <a:endParaRPr sz="3000"/>
          </a:p>
        </p:txBody>
      </p:sp>
      <p:sp>
        <p:nvSpPr>
          <p:cNvPr id="146" name="Google Shape;146;p18"/>
          <p:cNvSpPr txBox="1"/>
          <p:nvPr/>
        </p:nvSpPr>
        <p:spPr>
          <a:xfrm>
            <a:off x="6160836" y="231000"/>
            <a:ext cx="7341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吹雪ぞ荒るる北風に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4902716" y="231000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堅氷鎖す方十里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3925775" y="231000"/>
            <a:ext cx="730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もしそれ月の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3533617" y="2571759"/>
            <a:ext cx="7305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色冴えて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50" name="Google Shape;150;p18"/>
          <p:cNvSpPr txBox="1"/>
          <p:nvPr/>
        </p:nvSpPr>
        <p:spPr>
          <a:xfrm>
            <a:off x="2498966" y="219875"/>
            <a:ext cx="7305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学窓書に親しまば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/>
        </p:nvSpPr>
        <p:spPr>
          <a:xfrm>
            <a:off x="4554058" y="1108775"/>
            <a:ext cx="17700" cy="1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2"/>
              </a:solidFill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六、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57" name="Google Shape;157;p19"/>
          <p:cNvSpPr txBox="1"/>
          <p:nvPr/>
        </p:nvSpPr>
        <p:spPr>
          <a:xfrm>
            <a:off x="2871790" y="222835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のぞみ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58" name="Google Shape;158;p19"/>
          <p:cNvSpPr txBox="1"/>
          <p:nvPr/>
        </p:nvSpPr>
        <p:spPr>
          <a:xfrm>
            <a:off x="7745812" y="1072172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せんけい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6569813" y="143675"/>
            <a:ext cx="675000" cy="11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ばいえん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4155269" y="1147125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もとい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1699150" y="1735875"/>
            <a:ext cx="412800" cy="15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お</a:t>
            </a:r>
            <a:endParaRPr sz="21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2" name="Google Shape;162;p19"/>
          <p:cNvSpPr txBox="1"/>
          <p:nvPr/>
        </p:nvSpPr>
        <p:spPr>
          <a:xfrm>
            <a:off x="6351163" y="289575"/>
            <a:ext cx="588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</p:txBody>
      </p:sp>
      <p:sp>
        <p:nvSpPr>
          <p:cNvPr id="163" name="Google Shape;163;p19"/>
          <p:cNvSpPr txBox="1"/>
          <p:nvPr/>
        </p:nvSpPr>
        <p:spPr>
          <a:xfrm>
            <a:off x="660300" y="929175"/>
            <a:ext cx="588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誰かある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1335300" y="249375"/>
            <a:ext cx="5883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吾等を措きて</a:t>
            </a:r>
            <a:endParaRPr sz="3000"/>
          </a:p>
        </p:txBody>
      </p:sp>
      <p:sp>
        <p:nvSpPr>
          <p:cNvPr id="165" name="Google Shape;165;p19"/>
          <p:cNvSpPr txBox="1"/>
          <p:nvPr/>
        </p:nvSpPr>
        <p:spPr>
          <a:xfrm>
            <a:off x="2503236" y="231000"/>
            <a:ext cx="7341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希望にみてる青春の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6" name="Google Shape;166;p19"/>
          <p:cNvSpPr txBox="1"/>
          <p:nvPr/>
        </p:nvSpPr>
        <p:spPr>
          <a:xfrm>
            <a:off x="3722436" y="231000"/>
            <a:ext cx="7341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国の基を興さんも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7" name="Google Shape;167;p19"/>
          <p:cNvSpPr txBox="1"/>
          <p:nvPr/>
        </p:nvSpPr>
        <p:spPr>
          <a:xfrm>
            <a:off x="7376519" y="231000"/>
            <a:ext cx="4755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見よ千頃の田園や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8" name="Google Shape;168;p19"/>
          <p:cNvSpPr txBox="1"/>
          <p:nvPr/>
        </p:nvSpPr>
        <p:spPr>
          <a:xfrm>
            <a:off x="6160836" y="231000"/>
            <a:ext cx="7341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煤煙つづく製糸場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69" name="Google Shape;169;p19"/>
          <p:cNvSpPr txBox="1"/>
          <p:nvPr/>
        </p:nvSpPr>
        <p:spPr>
          <a:xfrm>
            <a:off x="4941629" y="231000"/>
            <a:ext cx="4755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世界の富を集めては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/>
          <p:nvPr/>
        </p:nvSpPr>
        <p:spPr>
          <a:xfrm>
            <a:off x="5348418" y="254402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鉄路に沿うて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75" name="Google Shape;175;p20"/>
          <p:cNvSpPr txBox="1"/>
          <p:nvPr/>
        </p:nvSpPr>
        <p:spPr>
          <a:xfrm>
            <a:off x="4806014" y="203454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響きつつ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76" name="Google Shape;176;p20"/>
          <p:cNvSpPr txBox="1"/>
          <p:nvPr/>
        </p:nvSpPr>
        <p:spPr>
          <a:xfrm>
            <a:off x="3809744" y="254410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心は駆ける五大州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2672096" y="25440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理想の岸は遠くとも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78" name="Google Shape;178;p20"/>
          <p:cNvSpPr txBox="1"/>
          <p:nvPr/>
        </p:nvSpPr>
        <p:spPr>
          <a:xfrm>
            <a:off x="1646775" y="254400"/>
            <a:ext cx="4755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日に新たなる進運の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2122267" y="3012105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しんうん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660301" y="231000"/>
            <a:ext cx="334200" cy="4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学びの道に後れめや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4233645" y="2473490"/>
            <a:ext cx="4128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ごだいしゅう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82" name="Google Shape;182;p20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七、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7376519" y="231000"/>
            <a:ext cx="475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思へや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6450500" y="231002"/>
            <a:ext cx="5826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汽笛中央の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6867225" y="254403"/>
            <a:ext cx="412800" cy="10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きてき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1"/>
          <p:cNvSpPr txBox="1"/>
          <p:nvPr/>
        </p:nvSpPr>
        <p:spPr>
          <a:xfrm>
            <a:off x="6842729" y="2571752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林中に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6110082" y="212096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独逸の国の力あり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2" name="Google Shape;192;p21"/>
          <p:cNvSpPr txBox="1"/>
          <p:nvPr/>
        </p:nvSpPr>
        <p:spPr>
          <a:xfrm>
            <a:off x="5223909" y="21209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清き流れは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3" name="Google Shape;193;p21"/>
          <p:cNvSpPr txBox="1"/>
          <p:nvPr/>
        </p:nvSpPr>
        <p:spPr>
          <a:xfrm>
            <a:off x="4152764" y="212103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深き谷より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4" name="Google Shape;194;p21"/>
          <p:cNvSpPr txBox="1"/>
          <p:nvPr/>
        </p:nvSpPr>
        <p:spPr>
          <a:xfrm>
            <a:off x="2853470" y="212100"/>
            <a:ext cx="595800" cy="24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ああ信山の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683243" y="923541"/>
            <a:ext cx="5424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春や何時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6" name="Google Shape;196;p21"/>
          <p:cNvSpPr txBox="1"/>
          <p:nvPr/>
        </p:nvSpPr>
        <p:spPr>
          <a:xfrm>
            <a:off x="1643515" y="231001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やがて咲くべき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7" name="Google Shape;197;p21"/>
          <p:cNvSpPr txBox="1"/>
          <p:nvPr/>
        </p:nvSpPr>
        <p:spPr>
          <a:xfrm>
            <a:off x="1075823" y="1957050"/>
            <a:ext cx="3144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いつ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8" name="Google Shape;198;p21"/>
          <p:cNvSpPr txBox="1"/>
          <p:nvPr/>
        </p:nvSpPr>
        <p:spPr>
          <a:xfrm>
            <a:off x="3950150" y="1809625"/>
            <a:ext cx="475500" cy="16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い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6602526" y="212100"/>
            <a:ext cx="369600" cy="12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どいつ</a:t>
            </a:r>
            <a:endParaRPr sz="2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00" name="Google Shape;200;p21"/>
          <p:cNvSpPr txBox="1"/>
          <p:nvPr/>
        </p:nvSpPr>
        <p:spPr>
          <a:xfrm>
            <a:off x="8256425" y="131850"/>
            <a:ext cx="1295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八、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7376519" y="231000"/>
            <a:ext cx="4755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それサクセンの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02" name="Google Shape;202;p21"/>
          <p:cNvSpPr txBox="1"/>
          <p:nvPr/>
        </p:nvSpPr>
        <p:spPr>
          <a:xfrm>
            <a:off x="4706471" y="1731978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アルプスの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03" name="Google Shape;203;p21"/>
          <p:cNvSpPr txBox="1"/>
          <p:nvPr/>
        </p:nvSpPr>
        <p:spPr>
          <a:xfrm>
            <a:off x="3581176" y="1731974"/>
            <a:ext cx="542400" cy="25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solidFill>
                  <a:schemeClr val="dk1"/>
                </a:solidFill>
                <a:latin typeface="Kaisei HarunoUmi"/>
                <a:ea typeface="Kaisei HarunoUmi"/>
                <a:cs typeface="Kaisei HarunoUmi"/>
                <a:sym typeface="Kaisei HarunoUmi"/>
              </a:rPr>
              <a:t>出づとかや</a:t>
            </a:r>
            <a:endParaRPr sz="3000" b="1">
              <a:solidFill>
                <a:schemeClr val="dk1"/>
              </a:solidFill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  <p:sp>
        <p:nvSpPr>
          <p:cNvPr id="204" name="Google Shape;204;p21"/>
          <p:cNvSpPr txBox="1"/>
          <p:nvPr/>
        </p:nvSpPr>
        <p:spPr>
          <a:xfrm>
            <a:off x="2372295" y="1731985"/>
            <a:ext cx="5958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 b="1">
                <a:latin typeface="Kaisei HarunoUmi"/>
                <a:ea typeface="Kaisei HarunoUmi"/>
                <a:cs typeface="Kaisei HarunoUmi"/>
                <a:sym typeface="Kaisei HarunoUmi"/>
              </a:rPr>
              <a:t>健児らの</a:t>
            </a:r>
            <a:endParaRPr sz="3000" b="1">
              <a:latin typeface="Kaisei HarunoUmi"/>
              <a:ea typeface="Kaisei HarunoUmi"/>
              <a:cs typeface="Kaisei HarunoUmi"/>
              <a:sym typeface="Kaisei HarunoUm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788</Words>
  <Application>Microsoft Office PowerPoint</Application>
  <PresentationFormat>画面に合わせる (16:9)</PresentationFormat>
  <Paragraphs>271</Paragraphs>
  <Slides>21</Slides>
  <Notes>21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4" baseType="lpstr">
      <vt:lpstr>Arial</vt:lpstr>
      <vt:lpstr>Kaisei HarunoUmi</vt:lpstr>
      <vt:lpstr>Simple Light</vt:lpstr>
      <vt:lpstr>諏訪清陵高等学校 第一校歌　第二校歌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岩波</dc:creator>
  <cp:lastModifiedBy>波 岩</cp:lastModifiedBy>
  <cp:revision>2</cp:revision>
  <dcterms:modified xsi:type="dcterms:W3CDTF">2026-06-18T12:15:24Z</dcterms:modified>
</cp:coreProperties>
</file>